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7" r:id="rId2"/>
  </p:sldIdLst>
  <p:sldSz cx="9144000" cy="5143500" type="screen16x9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ADC"/>
    <a:srgbClr val="F3F2E9"/>
    <a:srgbClr val="E9E7D7"/>
    <a:srgbClr val="DFD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61717" autoAdjust="0"/>
  </p:normalViewPr>
  <p:slideViewPr>
    <p:cSldViewPr>
      <p:cViewPr varScale="1">
        <p:scale>
          <a:sx n="55" d="100"/>
          <a:sy n="55" d="100"/>
        </p:scale>
        <p:origin x="1506" y="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68BD7A24-5F38-41BD-B59F-CB10646FD574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03" y="4720908"/>
            <a:ext cx="5446396" cy="4472940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082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A4B65573-582E-4974-9461-21DE006E0E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08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Online presenting is fun. Let’s do</a:t>
            </a:r>
            <a:r>
              <a:rPr lang="en-AU" baseline="0" dirty="0" smtClean="0"/>
              <a:t> some detective work to understand why.</a:t>
            </a:r>
          </a:p>
          <a:p>
            <a:r>
              <a:rPr lang="en-AU" baseline="0" dirty="0" smtClean="0"/>
              <a:t>Hand out online presentation fun facts fever form</a:t>
            </a:r>
          </a:p>
          <a:p>
            <a:r>
              <a:rPr lang="en-AU" baseline="0" dirty="0" smtClean="0"/>
              <a:t>Each team must choose an online presentation fun facts fever form filler</a:t>
            </a:r>
          </a:p>
          <a:p>
            <a:r>
              <a:rPr lang="en-AU" baseline="0" dirty="0" smtClean="0"/>
              <a:t>I select you choose a fact fun facts fever form filler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Which team will win? Who will be your favourite fact fun facts fever form filler?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573-582E-4974-9461-21DE006E0E3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70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5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1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2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3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2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0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44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6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75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2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8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B59A-C005-4229-A78E-B20441867EF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15/09/2016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83A35-F0C3-47EC-A22A-AE5EE2BCF3B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3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:\Users\damian\Desktop\Secret Sau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692" y="3632912"/>
            <a:ext cx="2521425" cy="151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clipart.com/dodl.php?linklokauth=L3RlbXAvcDU1OTA3Nl9sLmpwZywxNDY3MTc1NjIzLDE2NS4yMjguMTgzLjE0NiwwLDAsTExfMCwsYjU2OGE0Y2Q5NWZkMGVjYTYzZTZmMTg2NWIyZWUyMDg%3D/p559076_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219927"/>
            <a:ext cx="7352532" cy="492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896608"/>
            <a:ext cx="38164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/>
              <a:t>Q1.</a:t>
            </a:r>
            <a:r>
              <a:rPr lang="en-AU" sz="1400" dirty="0" smtClean="0"/>
              <a:t> What is the single biggest worry for most video conference presenters?</a:t>
            </a:r>
          </a:p>
          <a:p>
            <a:pPr algn="ctr"/>
            <a:endParaRPr lang="en-AU" sz="1000" dirty="0"/>
          </a:p>
          <a:p>
            <a:pPr algn="ctr"/>
            <a:r>
              <a:rPr lang="en-AU" sz="1400" b="1" dirty="0" smtClean="0"/>
              <a:t>Q2.</a:t>
            </a:r>
            <a:r>
              <a:rPr lang="en-AU" sz="1400" dirty="0" smtClean="0"/>
              <a:t> What </a:t>
            </a:r>
            <a:r>
              <a:rPr lang="en-AU" sz="1400" dirty="0"/>
              <a:t>percentage of video conference presenters worry more about their appearance than their content</a:t>
            </a:r>
            <a:r>
              <a:rPr lang="en-AU" sz="1400" dirty="0" smtClean="0"/>
              <a:t>?</a:t>
            </a:r>
          </a:p>
          <a:p>
            <a:pPr algn="ctr"/>
            <a:endParaRPr lang="en-AU" sz="1000" dirty="0"/>
          </a:p>
          <a:p>
            <a:pPr algn="ctr"/>
            <a:r>
              <a:rPr lang="en-AU" sz="1400" b="1" dirty="0" smtClean="0"/>
              <a:t>Q3.</a:t>
            </a:r>
            <a:r>
              <a:rPr lang="en-AU" sz="1400" dirty="0" smtClean="0"/>
              <a:t> What </a:t>
            </a:r>
            <a:r>
              <a:rPr lang="en-AU" sz="1400" dirty="0"/>
              <a:t>percentage of video conference presenters feel more self-conscious on camera than they do face-to-face</a:t>
            </a:r>
            <a:r>
              <a:rPr lang="en-AU" sz="1400" dirty="0" smtClean="0"/>
              <a:t>?</a:t>
            </a:r>
          </a:p>
          <a:p>
            <a:pPr algn="ctr"/>
            <a:endParaRPr lang="en-AU" sz="1000" dirty="0"/>
          </a:p>
          <a:p>
            <a:pPr algn="ctr"/>
            <a:r>
              <a:rPr lang="en-AU" sz="1400" b="1" dirty="0" smtClean="0"/>
              <a:t>Q4.</a:t>
            </a:r>
            <a:r>
              <a:rPr lang="en-AU" sz="1400" dirty="0" smtClean="0"/>
              <a:t> What </a:t>
            </a:r>
            <a:r>
              <a:rPr lang="en-AU" sz="1400" dirty="0"/>
              <a:t>is the most popular excuse used to avoid presenting a </a:t>
            </a:r>
            <a:r>
              <a:rPr lang="en-AU" sz="1400" dirty="0" smtClean="0"/>
              <a:t>video </a:t>
            </a:r>
            <a:r>
              <a:rPr lang="en-AU" sz="1400" dirty="0"/>
              <a:t>conference</a:t>
            </a:r>
            <a:r>
              <a:rPr lang="en-AU" sz="1400" dirty="0" smtClean="0"/>
              <a:t>?</a:t>
            </a:r>
          </a:p>
          <a:p>
            <a:pPr algn="ctr"/>
            <a:endParaRPr lang="en-AU" sz="1400" dirty="0"/>
          </a:p>
          <a:p>
            <a:pPr algn="ctr"/>
            <a:endParaRPr lang="en-AU" sz="1400" dirty="0" smtClean="0"/>
          </a:p>
          <a:p>
            <a:pPr algn="ctr"/>
            <a:endParaRPr lang="en-AU" sz="1400" b="1" dirty="0" smtClean="0"/>
          </a:p>
          <a:p>
            <a:pPr algn="ctr"/>
            <a:r>
              <a:rPr lang="en-AU" sz="1400" b="1" dirty="0" smtClean="0"/>
              <a:t>Q5. </a:t>
            </a:r>
            <a:r>
              <a:rPr lang="en-AU" sz="1400" dirty="0" smtClean="0"/>
              <a:t>Damian’s bonus question</a:t>
            </a:r>
          </a:p>
          <a:p>
            <a:pPr algn="ctr"/>
            <a:r>
              <a:rPr lang="en-AU" sz="1400" dirty="0" smtClean="0"/>
              <a:t>(listen for it)</a:t>
            </a:r>
            <a:endParaRPr lang="en-AU" sz="1400" dirty="0"/>
          </a:p>
          <a:p>
            <a:pPr algn="ctr"/>
            <a:endParaRPr lang="en-AU" sz="1400" dirty="0"/>
          </a:p>
          <a:p>
            <a:pPr algn="ctr"/>
            <a:endParaRPr lang="en-AU" sz="1400" dirty="0" smtClean="0"/>
          </a:p>
          <a:p>
            <a:pPr algn="ctr"/>
            <a:endParaRPr lang="en-AU" sz="1400" dirty="0"/>
          </a:p>
        </p:txBody>
      </p:sp>
      <p:sp>
        <p:nvSpPr>
          <p:cNvPr id="2" name="Rectangle 1"/>
          <p:cNvSpPr/>
          <p:nvPr/>
        </p:nvSpPr>
        <p:spPr>
          <a:xfrm>
            <a:off x="-6772" y="764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Online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Presentation 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Fun Facts Fever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0152" y="909147"/>
            <a:ext cx="3024336" cy="4130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5940152" y="1635646"/>
            <a:ext cx="936104" cy="4130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5940152" y="2427734"/>
            <a:ext cx="936104" cy="4130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5941553" y="3219822"/>
            <a:ext cx="3024336" cy="4130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5941553" y="4155926"/>
            <a:ext cx="936104" cy="4130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73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143</Words>
  <Application>Microsoft Office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DTWD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Stanley</dc:creator>
  <cp:lastModifiedBy>Brooke Siddell</cp:lastModifiedBy>
  <cp:revision>105</cp:revision>
  <cp:lastPrinted>2016-09-09T06:11:13Z</cp:lastPrinted>
  <dcterms:created xsi:type="dcterms:W3CDTF">2015-03-09T06:40:43Z</dcterms:created>
  <dcterms:modified xsi:type="dcterms:W3CDTF">2016-09-14T23:18:56Z</dcterms:modified>
</cp:coreProperties>
</file>